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404050" cy="43205400"/>
  <p:notesSz cx="6858000" cy="9144000"/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786" y="-5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BA5E-9081-412E-BDB4-1EE0E96CA2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26236-D25A-46E5-892B-DB66EA15D02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9DF7-AF87-47AC-9F9E-06F4E4FBDEE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467E-7213-44A1-9A98-D0654D11D9C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B768-0220-4E5C-809A-B97A2FC5DC1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BCB4-74F3-498F-9E04-2AFA6EECAD7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8041-7D6C-4FBD-BD56-81AC51DD754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61863-1645-44A9-90BE-10002F7708E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5503B-CF5F-439F-A390-F84C0AA80EB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ACC0-A66A-4D31-BB04-62FB75ADD8D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2B3E2-74BB-47D3-BCB2-2F9905F6C6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C6B8-3827-4975-B257-CDC40B87D8D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4846-74CD-48B0-8B6D-AE945ABE2E9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DD8F9-DDB6-40EF-A504-29032B26EFE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E2105-91D4-4BD5-A63E-52410E86B81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4C88-7A43-4265-888F-491C9967076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F939-4AE3-41CC-9ED3-005AD3970B6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855D-CA1D-4652-A764-09C6B20385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6D1B-D8C3-4292-8203-E851FEF428D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228E-94B3-4ABA-8DF1-EAFB3DA31A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0ED1-9184-4AC3-AD8A-F17767AD2F4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C55C1-9F0B-4E2B-BD46-956296369A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5F6992-B411-4CB8-832D-55AD34A9C6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551ECB-3B09-4859-B575-1C008F9408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6521113" y="8065196"/>
            <a:ext cx="15244762" cy="3418770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anose="020F0502020204030204" pitchFamily="34" charset="0"/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561975" y="8065196"/>
            <a:ext cx="15246350" cy="3414960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lIns="157515" tIns="78757" rIns="157515" bIns="78757" anchor="ctr"/>
          <a:lstStyle/>
          <a:p>
            <a:endParaRPr lang="en-US" altLang="zh-CN" dirty="0">
              <a:latin typeface="Calibri" panose="020F0502020204030204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777875" y="9937404"/>
            <a:ext cx="14701838" cy="73420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312593" y="14113868"/>
            <a:ext cx="9299575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材料与方法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7210137" y="32115868"/>
            <a:ext cx="13309600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结论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504281" y="576364"/>
            <a:ext cx="31391225" cy="698477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</p:spPr>
        <p:txBody>
          <a:bodyPr wrap="none" lIns="90004" tIns="45001" rIns="90004" bIns="45001" anchor="ctr"/>
          <a:lstStyle/>
          <a:p>
            <a:endParaRPr lang="en-US" altLang="zh-CN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64321" y="720380"/>
            <a:ext cx="30675408" cy="60286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r>
              <a:rPr lang="en-US" sz="4800" b="1" smtClean="0">
                <a:latin typeface="+mj-ea"/>
              </a:rPr>
              <a:t>2019</a:t>
            </a:r>
            <a:r>
              <a:rPr lang="zh-CN" altLang="en-US" sz="4800" b="1" smtClean="0">
                <a:latin typeface="+mj-ea"/>
              </a:rPr>
              <a:t>年</a:t>
            </a:r>
            <a:r>
              <a:rPr lang="zh-CN" altLang="en-US" sz="4800" b="1" dirty="0" smtClean="0">
                <a:latin typeface="+mj-ea"/>
              </a:rPr>
              <a:t>全国热带作物学术年会</a:t>
            </a:r>
            <a:endParaRPr lang="en-US" altLang="zh-CN" sz="4800" b="1" dirty="0">
              <a:latin typeface="+mj-ea"/>
            </a:endParaRPr>
          </a:p>
          <a:p>
            <a:endParaRPr lang="en-US" altLang="zh-CN" sz="1000" b="1" dirty="0" smtClean="0">
              <a:latin typeface="+mj-ea"/>
            </a:endParaRPr>
          </a:p>
          <a:p>
            <a:pPr algn="ctr"/>
            <a:r>
              <a:rPr lang="zh-CN" altLang="en-US" sz="8800" b="1" dirty="0" smtClean="0">
                <a:latin typeface="+mj-ea"/>
                <a:ea typeface="+mj-ea"/>
                <a:cs typeface="Arial" panose="020B0604020202020204" pitchFamily="34" charset="0"/>
              </a:rPr>
              <a:t>墙报题目</a:t>
            </a:r>
            <a:endParaRPr lang="en-US" altLang="zh-CN" sz="8800" b="1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endParaRPr lang="en-US" altLang="zh-CN" sz="4000" b="1" dirty="0" smtClean="0"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b="1" dirty="0" smtClean="0">
                <a:latin typeface="Calibri" panose="020F0502020204030204" pitchFamily="34" charset="0"/>
              </a:rPr>
              <a:t>作者姓名、单位、</a:t>
            </a: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CN" sz="4000" b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>
              <a:latin typeface="Calibri" panose="020F0502020204030204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06413" y="3009900"/>
            <a:ext cx="4776787" cy="460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9802425" y="37588476"/>
            <a:ext cx="8497887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作者简介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7233657" y="20450572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3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008337" y="15626036"/>
            <a:ext cx="14157325" cy="8671106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b="1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/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7210137" y="39244660"/>
            <a:ext cx="13646150" cy="1288824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marL="335280" indent="-335280"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6924338" y="8697913"/>
            <a:ext cx="14130337" cy="4622045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7066121" y="33556028"/>
            <a:ext cx="14298612" cy="3554829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anose="02020603050405020304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528617" y="8713268"/>
            <a:ext cx="9126538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前言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3600625" y="24050972"/>
            <a:ext cx="9192047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结果与讨论 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1224361" y="25563140"/>
            <a:ext cx="14130337" cy="2405121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100" dirty="0" smtClean="0">
                <a:latin typeface="Times New Roman" panose="02020603050405020304" pitchFamily="18" charset="0"/>
              </a:rPr>
              <a:t>xxxxxxxxxxxxxxxxxxxxxxxxxxxxxxxxxxxxxxxxxxxxxxxxxxxxxxxxxxxxxxxxxxxxx</a:t>
            </a: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xxxxxxxxxxxxxxxxxxxxxxxxxxxxxxxxxxxxxxxxxxxxxxxxxxxxxxxxxxxxxxxxxxxxxx</a:t>
            </a:r>
            <a:endParaRPr lang="en-US" altLang="zh-CN" sz="28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24266921" y="20450572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4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16922105" y="27507356"/>
            <a:ext cx="14298612" cy="449047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anose="02020603050405020304" pitchFamily="18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17354153" y="13177764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3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24387417" y="13177764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4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墙报模版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墙报模版1</Template>
  <TotalTime>0</TotalTime>
  <Words>5445</Words>
  <Application>WPS 演示</Application>
  <PresentationFormat>自定义</PresentationFormat>
  <Paragraphs>86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楷体_GB2312</vt:lpstr>
      <vt:lpstr>新宋体</vt:lpstr>
      <vt:lpstr>Times New Roman</vt:lpstr>
      <vt:lpstr>黑体</vt:lpstr>
      <vt:lpstr>微软雅黑</vt:lpstr>
      <vt:lpstr>Arial Unicode MS</vt:lpstr>
      <vt:lpstr>墙报模版1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唐弼</dc:creator>
  <cp:lastModifiedBy>sAsa baby</cp:lastModifiedBy>
  <cp:revision>10</cp:revision>
  <dcterms:created xsi:type="dcterms:W3CDTF">2015-04-30T07:31:00Z</dcterms:created>
  <dcterms:modified xsi:type="dcterms:W3CDTF">2019-05-13T02:15:49Z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