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zh-CN"/>
    </a:defPPr>
    <a:lvl1pPr algn="l" defTabSz="4319588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2159000" indent="-1701800" algn="l" defTabSz="4319588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4319588" indent="-3405188" algn="l" defTabSz="4319588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6480175" indent="-5108575" algn="l" defTabSz="4319588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8640763" indent="-6811963" algn="l" defTabSz="4319588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85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85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85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85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-1786" y="-58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BBA5E-9081-412E-BDB4-1EE0E96CA20D}" type="datetimeFigureOut">
              <a:rPr lang="zh-CN" altLang="en-US"/>
              <a:pPr>
                <a:defRPr/>
              </a:pPr>
              <a:t>2018-07-19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26236-D25A-46E5-892B-DB66EA15D02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29DF7-AF87-47AC-9F9E-06F4E4FBDEE9}" type="datetimeFigureOut">
              <a:rPr lang="zh-CN" altLang="en-US"/>
              <a:pPr>
                <a:defRPr/>
              </a:pPr>
              <a:t>2018-07-19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8467E-7213-44A1-9A98-D0654D11D9C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DB768-0220-4E5C-809A-B97A2FC5DC10}" type="datetimeFigureOut">
              <a:rPr lang="zh-CN" altLang="en-US"/>
              <a:pPr>
                <a:defRPr/>
              </a:pPr>
              <a:t>2018-07-19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FBCB4-74F3-498F-9E04-2AFA6EECAD7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18041-7D6C-4FBD-BD56-81AC51DD754F}" type="datetimeFigureOut">
              <a:rPr lang="zh-CN" altLang="en-US"/>
              <a:pPr>
                <a:defRPr/>
              </a:pPr>
              <a:t>2018-07-19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61863-1645-44A9-90BE-10002F7708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5503B-CF5F-439F-A390-F84C0AA80EB4}" type="datetimeFigureOut">
              <a:rPr lang="zh-CN" altLang="en-US"/>
              <a:pPr>
                <a:defRPr/>
              </a:pPr>
              <a:t>2018-07-19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EACC0-A66A-4D31-BB04-62FB75ADD8D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2B3E2-74BB-47D3-BCB2-2F9905F6C6E9}" type="datetimeFigureOut">
              <a:rPr lang="zh-CN" altLang="en-US"/>
              <a:pPr>
                <a:defRPr/>
              </a:pPr>
              <a:t>2018-07-19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AC6B8-3827-4975-B257-CDC40B87D8D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54846-74CD-48B0-8B6D-AE945ABE2E99}" type="datetimeFigureOut">
              <a:rPr lang="zh-CN" altLang="en-US"/>
              <a:pPr>
                <a:defRPr/>
              </a:pPr>
              <a:t>2018-07-19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DD8F9-DDB6-40EF-A504-29032B26EFE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E2105-91D4-4BD5-A63E-52410E86B819}" type="datetimeFigureOut">
              <a:rPr lang="zh-CN" altLang="en-US"/>
              <a:pPr>
                <a:defRPr/>
              </a:pPr>
              <a:t>2018-07-19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E4C88-7A43-4265-888F-491C9967076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4F939-4AE3-41CC-9ED3-005AD3970B63}" type="datetimeFigureOut">
              <a:rPr lang="zh-CN" altLang="en-US"/>
              <a:pPr>
                <a:defRPr/>
              </a:pPr>
              <a:t>2018-07-19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5855D-CA1D-4652-A764-09C6B203852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86D1B-D8C3-4292-8203-E851FEF428DE}" type="datetimeFigureOut">
              <a:rPr lang="zh-CN" altLang="en-US"/>
              <a:pPr>
                <a:defRPr/>
              </a:pPr>
              <a:t>2018-07-19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F228E-94B3-4ABA-8DF1-EAFB3DA31A4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60ED1-9184-4AC3-AD8A-F17767AD2F4E}" type="datetimeFigureOut">
              <a:rPr lang="zh-CN" altLang="en-US"/>
              <a:pPr>
                <a:defRPr/>
              </a:pPr>
              <a:t>2018-07-19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C55C1-9F0B-4E2B-BD46-956296369AB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 defTabSz="4320540" fontAlgn="auto">
              <a:spcBef>
                <a:spcPts val="0"/>
              </a:spcBef>
              <a:spcAft>
                <a:spcPts val="0"/>
              </a:spcAft>
              <a:defRPr sz="5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85F6992-B411-4CB8-832D-55AD34A9C6D0}" type="datetimeFigureOut">
              <a:rPr lang="zh-CN" altLang="en-US"/>
              <a:pPr>
                <a:defRPr/>
              </a:pPr>
              <a:t>2018-07-19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 defTabSz="4320540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 defTabSz="4320540" fontAlgn="auto">
              <a:spcBef>
                <a:spcPts val="0"/>
              </a:spcBef>
              <a:spcAft>
                <a:spcPts val="0"/>
              </a:spcAft>
              <a:defRPr sz="5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B551ECB-3B09-4859-B575-1C008F9408A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9588" rtl="0" eaLnBrk="1" fontAlgn="base" hangingPunct="1">
        <a:spcBef>
          <a:spcPct val="0"/>
        </a:spcBef>
        <a:spcAft>
          <a:spcPct val="0"/>
        </a:spcAft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宋体" charset="-122"/>
        </a:defRPr>
      </a:lvl2pPr>
      <a:lvl3pPr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宋体" charset="-122"/>
        </a:defRPr>
      </a:lvl3pPr>
      <a:lvl4pPr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宋体" charset="-122"/>
        </a:defRPr>
      </a:lvl4pPr>
      <a:lvl5pPr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1619250" indent="-1619250" algn="l" defTabSz="431958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49375" algn="l" defTabSz="431958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79500" algn="l" defTabSz="431958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675" indent="-1079500" algn="l" defTabSz="431958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0263" indent="-1079500" algn="l" defTabSz="4319588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0"/>
          <p:cNvSpPr>
            <a:spLocks noChangeArrowheads="1"/>
          </p:cNvSpPr>
          <p:nvPr/>
        </p:nvSpPr>
        <p:spPr bwMode="auto">
          <a:xfrm>
            <a:off x="16521113" y="8065196"/>
            <a:ext cx="15244762" cy="34187704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57515" tIns="78757" rIns="157515" bIns="78757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2051" name="AutoShape 4"/>
          <p:cNvSpPr>
            <a:spLocks noChangeArrowheads="1"/>
          </p:cNvSpPr>
          <p:nvPr/>
        </p:nvSpPr>
        <p:spPr bwMode="auto">
          <a:xfrm>
            <a:off x="561975" y="8065196"/>
            <a:ext cx="15246350" cy="34149604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57515" tIns="78757" rIns="157515" bIns="78757" anchor="ctr"/>
          <a:lstStyle/>
          <a:p>
            <a:endParaRPr lang="en-US" altLang="zh-CN" dirty="0">
              <a:latin typeface="Calibri" pitchFamily="34" charset="0"/>
            </a:endParaRPr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777875" y="9937404"/>
            <a:ext cx="14701838" cy="7342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4" tIns="45001" rIns="90004" bIns="45001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 smtClean="0">
                <a:latin typeface="楷体_GB2312" pitchFamily="49" charset="-122"/>
                <a:ea typeface="楷体_GB2312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en-US" altLang="zh-CN" sz="3200" dirty="0">
                <a:latin typeface="楷体_GB2312" pitchFamily="49" charset="-122"/>
                <a:ea typeface="楷体_GB2312" pitchFamily="49" charset="-122"/>
              </a:rPr>
              <a:t>.</a:t>
            </a: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itchFamily="18" charset="0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3312593" y="14113868"/>
            <a:ext cx="9299575" cy="1198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7200" dirty="0" smtClean="0">
                <a:latin typeface="黑体" pitchFamily="2" charset="-122"/>
                <a:ea typeface="黑体" pitchFamily="2" charset="-122"/>
              </a:rPr>
              <a:t>材料与方法</a:t>
            </a:r>
            <a:endParaRPr lang="en-US" altLang="zh-CN" sz="7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17210137" y="32115868"/>
            <a:ext cx="13309600" cy="1198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7200" dirty="0" smtClean="0">
                <a:latin typeface="黑体" pitchFamily="2" charset="-122"/>
                <a:ea typeface="黑体" pitchFamily="2" charset="-122"/>
              </a:rPr>
              <a:t>结论</a:t>
            </a:r>
            <a:endParaRPr lang="en-US" altLang="zh-CN" sz="7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2055" name="AutoShape 13"/>
          <p:cNvSpPr>
            <a:spLocks noChangeArrowheads="1"/>
          </p:cNvSpPr>
          <p:nvPr/>
        </p:nvSpPr>
        <p:spPr bwMode="auto">
          <a:xfrm>
            <a:off x="504281" y="576364"/>
            <a:ext cx="31391225" cy="6984776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004" tIns="45001" rIns="90004" bIns="45001" anchor="ctr"/>
          <a:lstStyle/>
          <a:p>
            <a:endParaRPr lang="en-US" altLang="zh-CN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6" name="Text Box 14"/>
          <p:cNvSpPr txBox="1">
            <a:spLocks noChangeArrowheads="1"/>
          </p:cNvSpPr>
          <p:nvPr/>
        </p:nvSpPr>
        <p:spPr bwMode="auto">
          <a:xfrm>
            <a:off x="864321" y="720380"/>
            <a:ext cx="30675408" cy="6030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4" tIns="45001" rIns="90004" bIns="45001">
            <a:spAutoFit/>
          </a:bodyPr>
          <a:lstStyle/>
          <a:p>
            <a:r>
              <a:rPr lang="en-US" sz="4800" b="1" smtClean="0">
                <a:latin typeface="+mj-ea"/>
              </a:rPr>
              <a:t>2018</a:t>
            </a:r>
            <a:r>
              <a:rPr lang="zh-CN" altLang="en-US" sz="4800" b="1" smtClean="0">
                <a:latin typeface="+mj-ea"/>
              </a:rPr>
              <a:t>年</a:t>
            </a:r>
            <a:r>
              <a:rPr lang="zh-CN" altLang="en-US" sz="4800" b="1" dirty="0" smtClean="0">
                <a:latin typeface="+mj-ea"/>
              </a:rPr>
              <a:t>全国热带作物学术年会</a:t>
            </a:r>
            <a:endParaRPr lang="en-US" altLang="zh-CN" sz="4800" b="1" dirty="0">
              <a:latin typeface="+mj-ea"/>
            </a:endParaRPr>
          </a:p>
          <a:p>
            <a:endParaRPr lang="en-US" altLang="zh-CN" sz="1000" b="1" dirty="0" smtClean="0">
              <a:latin typeface="+mj-ea"/>
            </a:endParaRPr>
          </a:p>
          <a:p>
            <a:pPr algn="ctr"/>
            <a:r>
              <a:rPr lang="zh-CN" altLang="en-US" sz="8800" b="1" dirty="0" smtClean="0">
                <a:latin typeface="+mj-ea"/>
                <a:ea typeface="+mj-ea"/>
                <a:cs typeface="Arial" charset="0"/>
              </a:rPr>
              <a:t>墙报题目</a:t>
            </a:r>
            <a:endParaRPr lang="en-US" altLang="zh-CN" sz="8800" b="1" dirty="0" smtClean="0">
              <a:latin typeface="+mj-ea"/>
              <a:ea typeface="+mj-ea"/>
              <a:cs typeface="Arial" charset="0"/>
            </a:endParaRPr>
          </a:p>
          <a:p>
            <a:pPr algn="ctr"/>
            <a:endParaRPr lang="en-US" altLang="zh-CN" sz="4000" b="1" dirty="0" smtClean="0">
              <a:ea typeface="黑体" pitchFamily="2" charset="-122"/>
              <a:cs typeface="Arial" charset="0"/>
            </a:endParaRPr>
          </a:p>
          <a:p>
            <a:pPr algn="ctr"/>
            <a:r>
              <a:rPr lang="zh-CN" altLang="en-US" sz="4000" b="1" dirty="0" smtClean="0">
                <a:latin typeface="Calibri" pitchFamily="34" charset="0"/>
              </a:rPr>
              <a:t>作者姓名、单位、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E-mail</a:t>
            </a:r>
          </a:p>
          <a:p>
            <a:pPr algn="ctr"/>
            <a:endParaRPr lang="en-US" altLang="zh-CN" sz="4000" b="1" dirty="0" smtClean="0">
              <a:latin typeface="Calibri" pitchFamily="34" charset="0"/>
            </a:endParaRPr>
          </a:p>
          <a:p>
            <a:pPr algn="ctr"/>
            <a:endParaRPr lang="en-US" altLang="zh-CN" sz="4000" b="1" i="1" dirty="0" smtClean="0">
              <a:latin typeface="Calibri" pitchFamily="34" charset="0"/>
            </a:endParaRPr>
          </a:p>
          <a:p>
            <a:pPr algn="ctr"/>
            <a:endParaRPr lang="en-US" altLang="zh-CN" sz="4000" b="1" i="1" dirty="0" smtClean="0">
              <a:latin typeface="Calibri" pitchFamily="34" charset="0"/>
            </a:endParaRPr>
          </a:p>
          <a:p>
            <a:pPr algn="ctr"/>
            <a:endParaRPr lang="en-US" altLang="zh-CN" sz="4000" b="1" i="1" dirty="0">
              <a:latin typeface="Calibri" pitchFamily="34" charset="0"/>
            </a:endParaRPr>
          </a:p>
        </p:txBody>
      </p:sp>
      <p:sp>
        <p:nvSpPr>
          <p:cNvPr id="2057" name="Text Box 16"/>
          <p:cNvSpPr txBox="1">
            <a:spLocks noChangeArrowheads="1"/>
          </p:cNvSpPr>
          <p:nvPr/>
        </p:nvSpPr>
        <p:spPr bwMode="auto">
          <a:xfrm>
            <a:off x="506413" y="3009900"/>
            <a:ext cx="4776787" cy="46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zh-CN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61" name="Text Box 27"/>
          <p:cNvSpPr txBox="1">
            <a:spLocks noChangeArrowheads="1"/>
          </p:cNvSpPr>
          <p:nvPr/>
        </p:nvSpPr>
        <p:spPr bwMode="auto">
          <a:xfrm>
            <a:off x="19802425" y="37588476"/>
            <a:ext cx="8497887" cy="1198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7200" dirty="0" smtClean="0">
                <a:latin typeface="黑体" pitchFamily="2" charset="-122"/>
                <a:ea typeface="黑体" pitchFamily="2" charset="-122"/>
              </a:rPr>
              <a:t>作者简介</a:t>
            </a:r>
            <a:endParaRPr lang="en-US" altLang="zh-CN" sz="7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2062" name="Rectangle 35"/>
          <p:cNvSpPr>
            <a:spLocks noChangeArrowheads="1"/>
          </p:cNvSpPr>
          <p:nvPr/>
        </p:nvSpPr>
        <p:spPr bwMode="auto">
          <a:xfrm>
            <a:off x="17233657" y="20450572"/>
            <a:ext cx="6393903" cy="61184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4" tIns="45001" rIns="90004" bIns="45001" anchor="ctr"/>
          <a:lstStyle/>
          <a:p>
            <a:pPr algn="ctr" defTabSz="898525" eaLnBrk="0" hangingPunct="0"/>
            <a:r>
              <a:rPr lang="zh-CN" altLang="en-US" sz="4300" dirty="0" smtClean="0">
                <a:latin typeface="Times New Roman" pitchFamily="18" charset="0"/>
              </a:rPr>
              <a:t>图表</a:t>
            </a:r>
            <a:r>
              <a:rPr lang="en-US" altLang="zh-CN" sz="4300" dirty="0" smtClean="0">
                <a:latin typeface="Times New Roman" pitchFamily="18" charset="0"/>
              </a:rPr>
              <a:t>3</a:t>
            </a:r>
            <a:endParaRPr lang="en-US" altLang="zh-CN" sz="4300" dirty="0">
              <a:latin typeface="Times New Roman" pitchFamily="18" charset="0"/>
            </a:endParaRPr>
          </a:p>
        </p:txBody>
      </p:sp>
      <p:sp>
        <p:nvSpPr>
          <p:cNvPr id="2063" name="Text Box 36"/>
          <p:cNvSpPr txBox="1">
            <a:spLocks noChangeArrowheads="1"/>
          </p:cNvSpPr>
          <p:nvPr/>
        </p:nvSpPr>
        <p:spPr bwMode="auto">
          <a:xfrm>
            <a:off x="1008337" y="15626036"/>
            <a:ext cx="14157325" cy="8671106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 lIns="60210" tIns="30104" rIns="60210" bIns="30104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 smtClean="0">
                <a:latin typeface="楷体_GB2312" pitchFamily="49" charset="-122"/>
                <a:ea typeface="楷体_GB2312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 smtClean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 smtClean="0">
                <a:latin typeface="楷体_GB2312" pitchFamily="49" charset="-122"/>
                <a:ea typeface="楷体_GB2312" pitchFamily="49" charset="-122"/>
              </a:rPr>
              <a:t>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altLang="zh-CN" sz="3200" b="1" dirty="0" smtClean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/>
            <a:endParaRPr lang="en-US" altLang="zh-CN" sz="2400" dirty="0">
              <a:latin typeface="Times New Roman" pitchFamily="18" charset="0"/>
            </a:endParaRPr>
          </a:p>
        </p:txBody>
      </p:sp>
      <p:sp>
        <p:nvSpPr>
          <p:cNvPr id="2064" name="Text Box 38"/>
          <p:cNvSpPr txBox="1">
            <a:spLocks noChangeArrowheads="1"/>
          </p:cNvSpPr>
          <p:nvPr/>
        </p:nvSpPr>
        <p:spPr bwMode="auto">
          <a:xfrm>
            <a:off x="17210137" y="39244660"/>
            <a:ext cx="13646150" cy="1288824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60210" tIns="30104" rIns="60210" bIns="30104">
            <a:spAutoFit/>
          </a:bodyPr>
          <a:lstStyle/>
          <a:p>
            <a:pPr marL="334963" indent="-334963" defTabSz="603250" eaLnBrk="0" hangingPunct="0">
              <a:lnSpc>
                <a:spcPct val="95000"/>
              </a:lnSpc>
            </a:pPr>
            <a:r>
              <a:rPr lang="en-US" altLang="zh-CN" sz="2800" dirty="0" smtClean="0">
                <a:latin typeface="楷体_GB2312" pitchFamily="49" charset="-122"/>
                <a:ea typeface="楷体_GB2312" pitchFamily="49" charset="-122"/>
              </a:rPr>
              <a:t>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065" name="Text Box 39"/>
          <p:cNvSpPr txBox="1">
            <a:spLocks noChangeArrowheads="1"/>
          </p:cNvSpPr>
          <p:nvPr/>
        </p:nvSpPr>
        <p:spPr bwMode="auto">
          <a:xfrm>
            <a:off x="16924338" y="8697913"/>
            <a:ext cx="14130337" cy="462204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60210" tIns="30104" rIns="60210" bIns="30104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>
                <a:latin typeface="楷体_GB2312" pitchFamily="49" charset="-122"/>
                <a:ea typeface="楷体_GB2312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400" dirty="0">
              <a:latin typeface="Times New Roman" pitchFamily="18" charset="0"/>
            </a:endParaRPr>
          </a:p>
        </p:txBody>
      </p:sp>
      <p:sp>
        <p:nvSpPr>
          <p:cNvPr id="2066" name="Text Box 40"/>
          <p:cNvSpPr txBox="1">
            <a:spLocks noChangeArrowheads="1"/>
          </p:cNvSpPr>
          <p:nvPr/>
        </p:nvSpPr>
        <p:spPr bwMode="auto">
          <a:xfrm>
            <a:off x="17066121" y="33556028"/>
            <a:ext cx="14298612" cy="3554829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60210" tIns="30104" rIns="60210" bIns="30104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 smtClean="0">
                <a:latin typeface="楷体_GB2312" pitchFamily="49" charset="-122"/>
                <a:ea typeface="楷体_GB2312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3200" dirty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1900" dirty="0">
              <a:latin typeface="Times New Roman" pitchFamily="18" charset="0"/>
            </a:endParaRPr>
          </a:p>
        </p:txBody>
      </p:sp>
      <p:sp>
        <p:nvSpPr>
          <p:cNvPr id="2067" name="Text Box 42"/>
          <p:cNvSpPr txBox="1">
            <a:spLocks noChangeArrowheads="1"/>
          </p:cNvSpPr>
          <p:nvPr/>
        </p:nvSpPr>
        <p:spPr bwMode="auto">
          <a:xfrm>
            <a:off x="3528617" y="8713268"/>
            <a:ext cx="9126538" cy="1198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7200" dirty="0" smtClean="0">
                <a:latin typeface="黑体" pitchFamily="2" charset="-122"/>
                <a:ea typeface="黑体" pitchFamily="2" charset="-122"/>
              </a:rPr>
              <a:t>前言</a:t>
            </a:r>
            <a:endParaRPr lang="en-US" altLang="zh-CN" sz="7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2068" name="Text Box 43"/>
          <p:cNvSpPr txBox="1">
            <a:spLocks noChangeArrowheads="1"/>
          </p:cNvSpPr>
          <p:nvPr/>
        </p:nvSpPr>
        <p:spPr bwMode="auto">
          <a:xfrm>
            <a:off x="3600625" y="24050972"/>
            <a:ext cx="9192047" cy="1198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7200" dirty="0" smtClean="0">
                <a:latin typeface="黑体" pitchFamily="2" charset="-122"/>
                <a:ea typeface="黑体" pitchFamily="2" charset="-122"/>
              </a:rPr>
              <a:t>结果与讨论 </a:t>
            </a:r>
            <a:endParaRPr lang="en-US" altLang="zh-CN" sz="7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1224361" y="25563140"/>
            <a:ext cx="14130337" cy="24051210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 lIns="60210" tIns="30104" rIns="60210" bIns="30104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 smtClean="0">
                <a:latin typeface="楷体_GB2312" pitchFamily="49" charset="-122"/>
                <a:ea typeface="楷体_GB2312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 smtClean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 smtClean="0">
                <a:latin typeface="楷体_GB2312" pitchFamily="49" charset="-122"/>
                <a:ea typeface="楷体_GB2312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en-US" altLang="zh-CN" sz="3100" dirty="0" smtClean="0">
                <a:latin typeface="Times New Roman" pitchFamily="18" charset="0"/>
              </a:rPr>
              <a:t>xxxxxxxxxxxxxxxxxxxxxxxxxxxxxxxxxxxxxxxxxxxxxxxxxxxxxxxxxxxxxxxxxxxxx</a:t>
            </a:r>
          </a:p>
          <a:p>
            <a:pPr defTabSz="603250" eaLnBrk="0" hangingPunct="0">
              <a:lnSpc>
                <a:spcPct val="95000"/>
              </a:lnSpc>
            </a:pPr>
            <a:endParaRPr lang="en-US" altLang="zh-CN" sz="3100" dirty="0" smtClean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3100" dirty="0" smtClean="0">
                <a:latin typeface="Times New Roman" pitchFamily="18" charset="0"/>
              </a:rPr>
              <a:t>x</a:t>
            </a:r>
            <a:r>
              <a:rPr lang="en-US" altLang="zh-CN" sz="2800" dirty="0" smtClean="0">
                <a:latin typeface="楷体_GB2312" pitchFamily="49" charset="-122"/>
                <a:ea typeface="楷体_GB2312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 smtClean="0">
              <a:latin typeface="楷体_GB2312" pitchFamily="49" charset="-122"/>
              <a:ea typeface="楷体_GB2312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2800" dirty="0" smtClean="0">
                <a:latin typeface="楷体_GB2312" pitchFamily="49" charset="-122"/>
                <a:ea typeface="楷体_GB2312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en-US" altLang="zh-CN" sz="2800" dirty="0" smtClean="0">
                <a:latin typeface="Times New Roman" pitchFamily="18" charset="0"/>
              </a:rPr>
              <a:t>xxxxxxxxxxxxxxxxxxxxxxxxxxxxxxxxxxxxxxxxxxxxxxxxxxxxxxxxxxxxxxxxxxxxxx</a:t>
            </a:r>
          </a:p>
          <a:p>
            <a:pPr defTabSz="603250" eaLnBrk="0" hangingPunct="0">
              <a:lnSpc>
                <a:spcPct val="95000"/>
              </a:lnSpc>
            </a:pPr>
            <a:endParaRPr lang="en-US" altLang="zh-CN" sz="3100" dirty="0" smtClean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dirty="0" smtClean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dirty="0" smtClean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400" dirty="0">
              <a:latin typeface="Times New Roman" pitchFamily="18" charset="0"/>
            </a:endParaRPr>
          </a:p>
        </p:txBody>
      </p:sp>
      <p:sp>
        <p:nvSpPr>
          <p:cNvPr id="24" name="Rectangle 35"/>
          <p:cNvSpPr>
            <a:spLocks noChangeArrowheads="1"/>
          </p:cNvSpPr>
          <p:nvPr/>
        </p:nvSpPr>
        <p:spPr bwMode="auto">
          <a:xfrm>
            <a:off x="24266921" y="20450572"/>
            <a:ext cx="6318002" cy="60971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4" tIns="45001" rIns="90004" bIns="45001" anchor="ctr"/>
          <a:lstStyle/>
          <a:p>
            <a:pPr algn="ctr" defTabSz="898525" eaLnBrk="0" hangingPunct="0"/>
            <a:r>
              <a:rPr lang="zh-CN" altLang="en-US" sz="4300" dirty="0" smtClean="0">
                <a:latin typeface="Times New Roman" pitchFamily="18" charset="0"/>
              </a:rPr>
              <a:t>图表</a:t>
            </a:r>
            <a:r>
              <a:rPr lang="en-US" altLang="zh-CN" sz="4300" dirty="0" smtClean="0">
                <a:latin typeface="Times New Roman" pitchFamily="18" charset="0"/>
              </a:rPr>
              <a:t>4</a:t>
            </a:r>
            <a:endParaRPr lang="en-US" altLang="zh-CN" sz="4300" dirty="0">
              <a:latin typeface="Times New Roman" pitchFamily="18" charset="0"/>
            </a:endParaRPr>
          </a:p>
        </p:txBody>
      </p:sp>
      <p:sp>
        <p:nvSpPr>
          <p:cNvPr id="29" name="Text Box 40"/>
          <p:cNvSpPr txBox="1">
            <a:spLocks noChangeArrowheads="1"/>
          </p:cNvSpPr>
          <p:nvPr/>
        </p:nvSpPr>
        <p:spPr bwMode="auto">
          <a:xfrm>
            <a:off x="16922105" y="27507356"/>
            <a:ext cx="14298612" cy="4490470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60210" tIns="30104" rIns="60210" bIns="30104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>
                <a:latin typeface="楷体_GB2312" pitchFamily="49" charset="-122"/>
                <a:ea typeface="楷体_GB2312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1900" dirty="0">
              <a:latin typeface="Times New Roman" pitchFamily="18" charset="0"/>
            </a:endParaRP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17354153" y="13177764"/>
            <a:ext cx="6393903" cy="61184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4" tIns="45001" rIns="90004" bIns="45001" anchor="ctr"/>
          <a:lstStyle/>
          <a:p>
            <a:pPr algn="ctr" defTabSz="898525" eaLnBrk="0" hangingPunct="0"/>
            <a:r>
              <a:rPr lang="zh-CN" altLang="en-US" sz="4300" dirty="0" smtClean="0">
                <a:latin typeface="Times New Roman" pitchFamily="18" charset="0"/>
              </a:rPr>
              <a:t>图表</a:t>
            </a:r>
            <a:r>
              <a:rPr lang="en-US" altLang="zh-CN" sz="4300" dirty="0" smtClean="0">
                <a:latin typeface="Times New Roman" pitchFamily="18" charset="0"/>
              </a:rPr>
              <a:t>3</a:t>
            </a:r>
            <a:endParaRPr lang="en-US" altLang="zh-CN" sz="4300" dirty="0">
              <a:latin typeface="Times New Roman" pitchFamily="18" charset="0"/>
            </a:endParaRPr>
          </a:p>
        </p:txBody>
      </p:sp>
      <p:sp>
        <p:nvSpPr>
          <p:cNvPr id="31" name="Rectangle 35"/>
          <p:cNvSpPr>
            <a:spLocks noChangeArrowheads="1"/>
          </p:cNvSpPr>
          <p:nvPr/>
        </p:nvSpPr>
        <p:spPr bwMode="auto">
          <a:xfrm>
            <a:off x="24387417" y="13177764"/>
            <a:ext cx="6318002" cy="60971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4" tIns="45001" rIns="90004" bIns="45001" anchor="ctr"/>
          <a:lstStyle/>
          <a:p>
            <a:pPr algn="ctr" defTabSz="898525" eaLnBrk="0" hangingPunct="0"/>
            <a:r>
              <a:rPr lang="zh-CN" altLang="en-US" sz="4300" dirty="0" smtClean="0">
                <a:latin typeface="Times New Roman" pitchFamily="18" charset="0"/>
              </a:rPr>
              <a:t>图表</a:t>
            </a:r>
            <a:r>
              <a:rPr lang="en-US" altLang="zh-CN" sz="4300" dirty="0" smtClean="0">
                <a:latin typeface="Times New Roman" pitchFamily="18" charset="0"/>
              </a:rPr>
              <a:t>4</a:t>
            </a:r>
            <a:endParaRPr lang="en-US" altLang="zh-CN" sz="43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墙报模版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墙报模版1</Template>
  <TotalTime>50</TotalTime>
  <Words>46</Words>
  <Application>Microsoft Office PowerPoint</Application>
  <PresentationFormat>自定义</PresentationFormat>
  <Paragraphs>56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墙报模版1</vt:lpstr>
      <vt:lpstr>幻灯片 1</vt:lpstr>
    </vt:vector>
  </TitlesOfParts>
  <Company>Sky123.Org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唐弼</dc:creator>
  <cp:lastModifiedBy>admin</cp:lastModifiedBy>
  <cp:revision>9</cp:revision>
  <dcterms:created xsi:type="dcterms:W3CDTF">2015-04-30T07:31:19Z</dcterms:created>
  <dcterms:modified xsi:type="dcterms:W3CDTF">2018-07-19T00:33:16Z</dcterms:modified>
</cp:coreProperties>
</file>